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EF357-8E92-4445-BC0E-89056F4B4CD0}" type="datetimeFigureOut">
              <a:rPr lang="zh-CN" altLang="en-US" smtClean="0"/>
              <a:t>2020/1/27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22530-D3CD-460B-AA02-A838CE7FA4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59596" y="192654"/>
            <a:ext cx="8270696" cy="791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S1</a:t>
            </a: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Receiver operating characteristic curve of the indicated biomarkers in patients with early-stage nasopharyngeal carcinoma. </a:t>
            </a:r>
            <a:endParaRPr lang="en-US" altLang="zh-CN" sz="16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 descr="Figure S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345" y="1252220"/>
            <a:ext cx="616331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10800000" flipV="1">
            <a:off x="333910" y="287365"/>
            <a:ext cx="83323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Association of the indicated plasma biomarkers with T and N classifications of nasopharyngeal carcinoma.(A) the correlation of levels of EBV DNA, miR-BART7-3p, and miR-BART13-3p with T classification of NPC patients. (B) the correlation of levels of EBV DNA, miR-BART7-3p, and miR-BART13-3p with N classification of NPC patients. A correlation coefficient (r) and the corresponding p value for this correlation were estimated by Spearman’s correlation;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9226" r="13596"/>
          <a:stretch>
            <a:fillRect/>
          </a:stretch>
        </p:blipFill>
        <p:spPr>
          <a:xfrm>
            <a:off x="873305" y="1759685"/>
            <a:ext cx="7089167" cy="50263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223" y="1176756"/>
            <a:ext cx="4624132" cy="553606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31341" y="145182"/>
            <a:ext cx="84813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Kaplan-Meier curves of recurrence-free survival (LRRFS) in nasopharyngeal carcinoma patients. Patients were stratified according to risk of distant metastasis based on plasma levels of EBV DNA and miR-BART7-3p..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134</Words>
  <Application>Microsoft Office PowerPoint</Application>
  <PresentationFormat>全屏显示(4:3)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tianzhu</dc:creator>
  <cp:lastModifiedBy>lu tianzhu</cp:lastModifiedBy>
  <cp:revision>6</cp:revision>
  <dcterms:created xsi:type="dcterms:W3CDTF">2019-12-14T10:55:00Z</dcterms:created>
  <dcterms:modified xsi:type="dcterms:W3CDTF">2020-01-27T15:51:59Z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2052-11.1.0.9305</vt:lpwstr>
  </property>
</Properties>
</file>